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4" r:id="rId4"/>
    <p:sldId id="263" r:id="rId5"/>
    <p:sldId id="265" r:id="rId6"/>
    <p:sldId id="261" r:id="rId7"/>
    <p:sldId id="260" r:id="rId8"/>
    <p:sldId id="262" r:id="rId9"/>
    <p:sldId id="258" r:id="rId10"/>
    <p:sldId id="259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E5E5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63140-6478-4947-9D54-DE038988FED2}" type="datetimeFigureOut">
              <a:rPr lang="de-DE" smtClean="0"/>
              <a:pPr/>
              <a:t>14.06.2012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DA3A1-A7D2-475F-9DEC-9D7FAFA4F9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368A6-95F7-4851-929B-885AD8B29749}" type="datetimeFigureOut">
              <a:rPr lang="de-DE" smtClean="0"/>
              <a:pPr/>
              <a:t>14.06.2012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55830-932F-4AAE-B899-56917749CB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7EE3-87CD-45DB-B70A-1F4B4EEA7DF0}" type="datetime1">
              <a:rPr lang="de-DE" smtClean="0"/>
              <a:pPr/>
              <a:t>14.06.2012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7DF4-2226-4C6B-8AAE-1450CCF73C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B766-D9F1-4DDD-A0DD-DF8075E9FFD5}" type="datetime1">
              <a:rPr lang="de-DE" smtClean="0"/>
              <a:pPr/>
              <a:t>14.06.2012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7DF4-2226-4C6B-8AAE-1450CCF73C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09A7-1ACC-495E-B8AB-44CC979AFC5E}" type="datetime1">
              <a:rPr lang="de-DE" smtClean="0"/>
              <a:pPr/>
              <a:t>14.06.2012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7DF4-2226-4C6B-8AAE-1450CCF73C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88E9-FEAC-4977-9C9D-B265F7C80CFF}" type="datetime1">
              <a:rPr lang="de-DE" smtClean="0"/>
              <a:pPr/>
              <a:t>14.06.2012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7DF4-2226-4C6B-8AAE-1450CCF73C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DD1F-E7BC-4C03-8E71-6807E78F9FA0}" type="datetime1">
              <a:rPr lang="de-DE" smtClean="0"/>
              <a:pPr/>
              <a:t>14.06.2012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7DF4-2226-4C6B-8AAE-1450CCF73C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8E33-E4AD-4F42-B06A-7B99530059CD}" type="datetime1">
              <a:rPr lang="de-DE" smtClean="0"/>
              <a:pPr/>
              <a:t>14.06.2012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7DF4-2226-4C6B-8AAE-1450CCF73C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6A45-C866-4AB6-9F08-DB6EF9A3F3D1}" type="datetime1">
              <a:rPr lang="de-DE" smtClean="0"/>
              <a:pPr/>
              <a:t>14.06.2012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7DF4-2226-4C6B-8AAE-1450CCF73C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21EC-9B13-40F3-9343-BEC1375677F7}" type="datetime1">
              <a:rPr lang="de-DE" smtClean="0"/>
              <a:pPr/>
              <a:t>14.06.2012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7DF4-2226-4C6B-8AAE-1450CCF73C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FF4-E807-416A-AFBE-D709713130AF}" type="datetime1">
              <a:rPr lang="de-DE" smtClean="0"/>
              <a:pPr/>
              <a:t>14.06.2012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7DF4-2226-4C6B-8AAE-1450CCF73C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1C8E-157E-47F6-AE1B-240EE86D91A2}" type="datetime1">
              <a:rPr lang="de-DE" smtClean="0"/>
              <a:pPr/>
              <a:t>14.06.2012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7DF4-2226-4C6B-8AAE-1450CCF73C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9DA6-D625-4CA4-8C66-9345319978D2}" type="datetime1">
              <a:rPr lang="de-DE" smtClean="0"/>
              <a:pPr/>
              <a:t>14.06.2012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7DF4-2226-4C6B-8AAE-1450CCF73C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1572E-CF86-47B2-A6B4-46772E72457C}" type="datetime1">
              <a:rPr lang="de-DE" smtClean="0"/>
              <a:pPr/>
              <a:t>14.06.2012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7DF4-2226-4C6B-8AAE-1450CCF73C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fw-erlabrunn.de/images/Logo_FWV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781" y="260648"/>
            <a:ext cx="2938043" cy="295232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38736" y="1052736"/>
            <a:ext cx="6805264" cy="1974081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effectLst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75 Jahre</a:t>
            </a:r>
            <a:br>
              <a:rPr lang="de-DE" dirty="0" smtClean="0">
                <a:effectLst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</a:br>
            <a:r>
              <a:rPr lang="de-DE" dirty="0" smtClean="0">
                <a:effectLst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/>
            </a:r>
            <a:br>
              <a:rPr lang="de-DE" dirty="0" smtClean="0">
                <a:effectLst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</a:br>
            <a:r>
              <a:rPr lang="de-DE" dirty="0" smtClean="0">
                <a:effectLst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Freiwillige Feuerwehr </a:t>
            </a:r>
            <a:br>
              <a:rPr lang="de-DE" dirty="0" smtClean="0">
                <a:effectLst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</a:br>
            <a:r>
              <a:rPr lang="de-DE" dirty="0" smtClean="0">
                <a:effectLst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/>
            </a:r>
            <a:br>
              <a:rPr lang="de-DE" dirty="0" smtClean="0">
                <a:effectLst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</a:br>
            <a:r>
              <a:rPr lang="de-DE" dirty="0" smtClean="0">
                <a:effectLst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Röcke </a:t>
            </a:r>
            <a:r>
              <a:rPr lang="de-DE" dirty="0" smtClean="0">
                <a:effectLst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&amp; </a:t>
            </a:r>
            <a:r>
              <a:rPr lang="de-DE" dirty="0" err="1" smtClean="0">
                <a:effectLst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Evesen</a:t>
            </a:r>
            <a:endParaRPr lang="de-DE" dirty="0">
              <a:effectLst>
                <a:reflection blurRad="6350" stA="55000" endA="300" endPos="455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936104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bg1">
                    <a:lumMod val="50000"/>
                  </a:schemeClr>
                </a:solidFill>
              </a:rPr>
              <a:t>Geschichte in Bildern</a:t>
            </a:r>
            <a:endParaRPr lang="de-D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11266" name="AutoShape 2" descr="data:image/jpeg;base64,/9j/4AAQSkZJRgABAQAAAQABAAD/2wCEAAkGBhQSEBQUEhMWFRUWGBsZGRgXGB0dGBohIB0YHh0fGR4aHCYfGRwjHB0YIS8gIycpLC4sGh8xNTAqNSYrLCkBCQoKDgwOGg8PGikkHyUvLCksLywpKiwsLCksLCwvLCwpLCwsLCwsLCw1LC0sLCwsLywsLCwsLCwsLCwsKSwsLP/AABEIAJkA4AMBIgACEQEDEQH/xAAcAAACAgMBAQAAAAAAAAAAAAAABwUGAwQIAgH/xABBEAACAQIEAwYEAwYFAQkAAAABAhEAAwQFEiEGMUEHEyJRYXEygZGhFEKxI1LB0eHwM0NicoKiFRYkNURTkrLC/8QAGQEAAwEBAQAAAAAAAAAAAAAAAAIDBAEF/8QAKBEAAgICAgEDAgcAAAAAAAAAAAECEQMhEjFBBCJREzJxgbHB0fDx/9oADAMBAAIRAxEAPwB40UUUAFFQWNxd2/eaxYbu0QftLogmf3EHQ+ZqJxdprF1e7xT3GB8SFwT7Hy+Y+lI514GUS50VqZXjxfspcAI1CYPTofvW3Tp2KBNa1nMbTsVW4jMOYDAn6VGYrHm9izhVJAVA10j1Ow9zUXmWNwlhtHdqpJA1829SOsj36VOU6GUbLhRURwzmffWTJ1MjFCfOIg/MEVL08Xas41QUUUV04FfGYASdgK+1XOO8W9vCyq6lLqHEwYJ5Dzk8643Ss6lbonMJjUugm2wYDyrzj8xt2EL3XCKOZNVDhDN3u4shrboRaWVhdIHJeUeR2ial+NMhuYqyiWtMhwW1bBk31rIBidvpSqVq0d406ZBXO0y5du6MFg2vjeCzhNYHVARuOdfP+92bT/5V9blVfIM+7q/bspZK6LodtA1uV5AbbwBIimbiuKrSozRcEAmTaeB7+HYUik/LKNJeCjY7jPOO+KrhbaaFDshhoXzJ1bcjX1u1fFC2tw4NDbbUdSuSAFIB+5qDXPVde8N+4HZWFwweYJgAspkado9a0OHcyJsthbiBlZnO4/MEaInz2P8AxpeUrqx+KrocXCPEJxmH71k7ttRBWZPSCfKQeVTdKjJMwFjC32tB1drZCko4E94++qOiletWTE9pNq3YVgjXH0AuFDBQYEjUy7x7HaqqS8kXH4LnRVGwvaK73nVbVtkQAsy3GOmf3iUEb7TEDrFWDF8SouFuXlBJTYoeYYwADHQyDI5jlXVNPo44tEocUmsJrXWRIWRqjzjnHrWWlrjLrYXEG5qFy67LcLAkEc/ABvsQSPlVjybiO672heVVN0t4AD4OqgsfiOxn3rimgcSz0UUU4oVo5ur90e7cJElj1iDMHofWt6tLOFuGxcFoAuVIAJjnt9YmuPoELfM+0BLNvXZa7aLbEXE125iASynUretV/KhfuXDeDBkmdVttSNzMHqu8fEKkcXl1hrN8BWUP4bqzMEfoQfKqqMMy4pb1tmt4fUO9ZDvoEDTHXasPJS+7RritOh/5Dge5w1q3+6gn1J3P3JreZoBJ5CtXKr1trNs2WD29I0sDMgbDetutyMrKSuOVb1++t+zZN3TPeNLQogRB2qocVZphDe1tjrRcR4LaMfoelXDjzK0d7bXl/ZmFBBIIaWMGN4P8KoGaZDZu4xyAF0QY6ExE+crH1rJkkk+M0Xh8ovvZxxDZvK9qwNQWGZxMBiAIaQImKu9KzsbFrCrfs3HXvrlzUGJADjkAs8yDP1pp1px1x0SmqYUUUU4hr4/Fi1ae43JFLb+gpJ59xlicUsMQUkhrYOlRE/Mn1PlTD7UMyNvCBB/muAT/AKV8R+sAUlMMX/8AEAgiCTy6MNvqDNZc03dI1YYJq2SqcQXPjDOkKYOszAG26nzqdwvGOIu4ZTcuvOjwkE85/NHMz19KpePtH8K7DZQAJ952AO+9b2SZfcGGttJTWpIB3DwSCYPw+XrWdt8W0y7jHo3spuEYgXxcKtcGt3nlBgaY5SQfvUpnHaJdu4ZrBMlmnV10gnwnznwmq3hGNtrgEwFTmBzIJjlW/q8Hed/ZGxKoVXV9l51V7laZOku0RVxNx4jIMkDbksyIG/l9a+9+surMZYKR1g7EH03kH3rZzZXayOjOWUHwxtpAiNwdyK2sJgEw3dhnS4xUG4V8Wg7mCTtq5U6jTuwcrRbLebi9kzIHuFkUKyKoAXxDxOeobpuK0M6zIthbNrC223sBPEv7zA3WXzmBv71G3M5Da0thY21yBBXwx0AkE8j5TWqmZdzftlo0WwDA5QQCee0CekUz/EkkHDOa3LTtcW5DkFSGBgwfzLPinlv51v4/iC9ZuHDgC7BVH8MINDakBJO4AJHoAKi8sxNtLvegIxBLICdlMyCQPijbyqPuZsbuJ7tWJPiZmO8nn896k570V4X2WzNUZrRvErGoTbtqACB8Uxvs3r615scRWsJ3OIVNWzeFmboQAQDuIqrYziC6im2SrHVJO49hHod6iMPcLOtt/EsTHLqOVdTfZ1Y/k6L4V44s44eHwP0RjuR5r51O4rGJbXU7AD7n2A3PyrnfIMe9l4U6WtEFW9+h+49RTy4Txi4iz38HWxIYsZIjov7q+gquLJy0zPlx8donKV/a/wAd38Hcs2cM+hiNbkAEkTAG425E/SmdcuBQSTAAkk8gBXMPaBn/AONxl28D4fhT0UbL7TufnVJOjmKNskMRxLeuJBuag0k6gNydySRvRiczJsLbIChPE3vzA+X8qgsNclPdZ+1bd4arjBhHpy5cprFJfJuUV4NjD59fsJqt37tt2MqqMQonlqHKmHwH2j3RcWzi3NxXIC3DGpSdvFHNSevMUsMayq1uepn77frWfU6glDDAypjyMg+800ZtUcljjJM6Szhbfcu10EogLmCQfCCelIDFY79pddW0oSdQmTvySefLamlguLfxeR3b7gawjW3HQtsPvINKlMuXb0MkDkfKfON6b1DWiGCNXZplJ8VwSW+EdQByjyimx2Zcbd4gw2IfVcBhGPURsGPn5HrSkxN8l2PWY9vL61iwWfvhsRbupzBBg8uYIn50uNyT0XyQUonUlFauV44XrNu6OTorfUTW1W480r/G3D34vDEL/iJLJ67br8xt7xSaxGWCzZLtc2ug+EglkC7dPIDr5V0LSA441YXGYhNPhLFkM7jV4vnzrPmguzRhk+iMxmZWHtC0pZiYkJbYnbp/Zqb4+NpjhVnu9GFtlAvh+ISQN99/41CYXNbty5bs27L67h0qCdia186y1kNxMUp71EGxPw+QHtU1UY60Wq5bPIxT377PcOshkBVRGoKschtGw+tbWExtzeyDpAHiIQTv0JI2jaT61H5TiLFpSr2Lp1KJhoJ9eX2rat5ngwxIS+vzXf6gU0u/8OUbf/Z7XbgCKWK6iCCYMaTsY3gR9a28LkAFwWjdhSWaCIZdt1YsIJnrXi3meEKo4N5QCYMLz6iAf5V6fNsMf/UXlkAfBuI9nrnfa/T+Tm10YbGWG334Dln1rpIMqEDcthGo7fSsZUq6sWMiUYciQRBG4I5ec1lsm3GmxibpJadOgqCT1Pige9esXaCIVa7DnxAEnURIkkgEg11Ozh6ybJLOKxNhRbHdlwjBW0mOpk7k/wBxU1xrwvhsFcH4dCpUINzMl2IM+cKp+tHAmbo2YWLbKoVNRVtOmCQQAvXSSfzSTtyr32gYgYjEOgMHvufkEAQR/wBRrjSUdhcuSRRcdZ1XXj+vyqGuFreIBidIk+1Wg4e4GIW8pYLMGyC3kDIO9aF2xcNzRcklgRAQKII3nTuTFLGku0Wbb8Ejg8OT3rASly2jEEbiHEH0/rTh7L7JGCJb81xiPKNht9KR9viU2byFCphihDb7CAJHl/IV0LwcjfgrRcgs4LmOXiJIHyECq4ovTfwZ8z8EJ2u5m9nLWFvY3WFsnyBkn6gR865+ynLGxeKs4ZTpN1wsnoPP5Ca6S7QsifF4C5bt/GIdR5lTMfMT9qQ/CSXFxtq5h4W5b8UuPCF5NqH1G1NN09ncX2OjUuYbu+8QTCFlkiDCtHL1ArYQKGcs089/Pr139KlOL7BGIvMsaXZjIMqC0kr5gzPOqvi7p5qTBAH2rPXI1J6TNfNcXrYsNh0qRyvHh0j8wG4qHujw7fOrv2RcNjF/jgyyBYAU9Q5MrHr4f7mquFxpE3Pi7NHAZ6+HW9a/ysQFkTsrKykMPXaKkbjwWk9YJmdzUBnFnSBqBlSJHWeoI6f0qQxN5dAbVEqCekHqIrPL3JFKVkZhDKmdyXYmfn/KovNCQw9KkMFjZEb8yZ+dYcNhDfxBG0AyfOOXLzqsdNtnH0P/ALH8eLmVWhvqtlkaT6zt6QRV1pXdmd84fEGy3gS8CVRtjqUT4RzjTO/tTOuXlX4mA9zH61pxy5RswZFUme6TnbXlZ75LkHSyqJ9QSCPoQaZ9/ibDpM3VMfuy36CqXx7xBhcXhxbVvGrqykwOXMbmRI9PKlyNcTuK1JMq/A2EBxxxDz3eESQBzZmGlQB5kk/aozj3OUxF2+9tVFxlClQxJMdRIgQOnWJrNgcabL3O7cQ4k7H4gGCnYcgTMe1RL4JZ8TkTzIT3/nWeMkopM0tNy5Fg7QsibDphNHhZMKgJ/eIJ1g+ZMjeq42SeJ1cgSYiQIPmpPy2q4cUcSpj7Fu3pYMiwWB5yADt03E1B91cbWLkw0TptK0wBHxcvlXZSV9ixtIim4X1AKLraRy+AifSGFaV/IGVoDsRv+WJ9tyKlLGWp3i27BDux+HugWBPSATFWjE8J4+1bW46EqYDBIJQeqQftTvrR3k77KRhMvvIdQdVMdBJ+/UedelwpDuSSTzLMdz8JMn61d8RwbdfDi/Ye3fTedAhgB5ggbj6+9QWV5MLzFiYAdVdZ3IMknbaNKEVL39MflGrMeQZ6MLiXxFyzcuaLfgAkqCOWo+Uwa1MVxV34JS0O9a4zFydgWYGBHTcjfzqzcC4dVx9zfUr2rupfyxpBAg8+X2qlOVXDMEBWGV+fNif0AFPprYi7Bc7CYpmuq6nQF0gdZnaOYrLj89TvEuWmYMsswIIO0Ac9ude8UQcTZuAfEpE+4qEz0E4hiBsAB+gpIJNp14KNE3kOV/isRhrb7nEXgWbrA8RA85g10DkydzcuYeIUftLX+0ncD/a32IpBcM3zbu4BwN0xCL/1QftNdKRWjF1+Zmz9o+1Rs17M1bFPfw7i0LqkXFiRJIOpYOxJ5j51eaw43FratvccwqKWY+QAmqSipLZGLa6Etxbw+cJdW0L1u4zLqhyqtzIjeNo5TvzqpYqw6SXw2HAgbk7E/wDB+Z9q857mrYrE3L787jEgeQ/KB7CBUJiWAuMoM9T7/wAazKrdG5RaStkvhrN9hqTBWCPOCR93pk9kmP8Aw6Yw4hbdoDu28CgD84iBzM0nDiCPLqOXnVt4Kx1x2t4bDKiOQd2IhmBLA78jHhFOru/2EnHRI8XOjXbt4pK3bhKLPPkTuvL786qmPxXeXHdgBvOkchVq4iyq89tkW3c763J0lTqaQdUDpH9zS3v3HLENIPIj+dShFt77GjJJEhezFR8O5j5Vs5NhMTJuW27rXtq1Bdp/+UewrXwOT7gvU1hRGy7V1zUeh+Ll2bmT5W2HvC+b2q4oOmCQJg9W3PPlAmrVlmSYjF2+/uYu3ZTVoOpoOodOQ3PMb9agsLchWYHxhToBEgkyNz0gGZqOy3BtmWMtYOy3h53HHwgD4io8hyB5kmiFz2yUqQ0sN2Q2zvexN25/tgfrqqP434LwuDwqNaV+8a4qhi5O25Owgch5UzMJhlt21RfhRQo9gIpfdp/CmLxFy0+GJuIfC1snZD0dfLqDVpwSi6RCE25bYucHbVReu3k/ZHu9GqfhF0K7Lv8ApULic7uE6VAjzYbkapA5elNPtFyI2MJhlRdktlPMal0uAfcq1LzCZc97ErBBZ9G4jY3OY+QJmOVSWnRdNPZa+EezTHAWsSDhiGUOqXQxHiHIgD1msOfcF5jZuOVsW3F7rYLabZJHIfEp9eW5p3YawERUHJQFHsBArJWjgjP9R2KfgrJMfg5uNl/eO5mTiVXz+JSOfvVox/GWLsBTdyu6Qdv2Vxbke4USKuFFdSroVyt20InjHPLd+Ws4bF4S8x8UowR/Ugfm+XWjhjNyEFvuTqtK9xtQhmZyqKN/JZ+tPWKWPafcC3yRse4UEzG3eOanNcfcUjLl7Sq5Hn+Gt4nVr5i4mgc/GpAPkT0it3gLgZb9x1vyFVDKxBB8IB9I32rN2UcN2cTdvXL1lW7vQVGmArEkyN5OwHPzpx27KrJVQJ3MCJ965HGnTOznxtI534qy38Lc0kEdxciDv4STBnr4SKiw4F6WPgZYIPUqQVieRpl9r+Ub96P8y2VPuskfb9KW2XXU14Xvl1ariSrDYrMSQeYj61HjUq/uy8ZXCzfymxoxGFGk922IturGJgvGw/Ny6V0dUe2QYcvbfuU1WoCELGmJiI5RJqQrVCHEyZJ8wqo9qOKC5c6T4rrKi+UzqM/IGrdS/wC1q74MMnm7t9Fgf/auZXUGwxq5ITeJsMsm4IAHTkfnUMcucp3p2MzHoans+xELpnnNZ4BIXoAB9qxxm4qz0GrKldeKmsl4ZxN18P3aMO/Y92w8gYLegG+/oayYbJ/xWNt4e0PFcYKSByH5mPsN66cyzLEsWrdpFAW2oRdug/nWqPuRnyT4MrHDvDK5dg3vX273EKjs11ySQIJ0gk7D28zSCzbChULkyxIafUmTXVl62GUqwBBBBB5EetcycRZa4RmDDuyxOiPh8RiPSlyOpIXC7s9Wl1qIB3AM1mt2IB1GAOpqvNnt1VVBpUARI325dakFyq6wUu5dOYBP322NZ3Cu2aVK+jHn+Zali0x7siCYifQeYPOnLwf2cpYwlm7Yf9s9tWZmETqAIA07rHnvSYz4BYAWAy/3/Cum+G7BTB4dSdRW0gnz8IrRjSlGjPnddEaudXcOVXEiQeTCJ+uwb7H3qfw2IW4oZTIP99a9XbQYFWAIPMESK1cDlCWmJTUARAXUSo6+EHlVYpryZW0z3mWWW8RbNu6upT8iCORBHIiorI+B8NhX12kJbzYyR9ufSan6KaldhbqgooorpwKKKKAClp2pZY1y6NiFe0oLdPDcMj3hppl18IpZx5Khoy4uys9n+TGxhizCGutqPsBpUfQferPRRXUqVHG7dkFxdwsuOtKhuG2VbUGADdIOx25dahsb2W2LlzCtrYCwEUggHWE3WeUGedXaihxTOqTQUUUV0UKWva9bOvCnaALg9d9H8KZVaWa5PaxKaLyB19eY9QeYNJki5RpDwlxlZy/n9zxnfltt0qQtXJGpd5EimPxR2ZNaVnw4723uWQj9oB6H8/60s7Nk23ZR8J3HpvuP0rFJNKmj0ITUtotXYYqtmd9mHiWydPp4lB+f9afFcuZBnZy7MbeIElZ8YHVT8Q/j8q6by/HLetJdSdLqGE7GCJ3rbBprRizJqVnrGXdNt2H5VJ+gJpC4y2Da0kTK/rT+upKkeYIpA5hbKXWRviUlT8tqzeqXQ/p+2L42p2O3n6U0uLsoTC37fd/4F9Fe0eg2Gpd+XRvnS/zvD6bgAETNP7iThL8bllq2NrttEa2f9QUSPYjb6U3H6kSs5cJITuaZet1NPWPCfKpzh3tlxOHsphThluNaXSGLEEhfMR5RVexOMa05W9bKOuxB2jf1rAme2g2yfMfepY5SitIpOCl2MTBdtOIZobAr8rhH6imPw7xHaxloXLTAn86SCyHqrRyPOuflzZGGze89KtfYLcL4rGuD4WCnT1+IwfpP1q+LJKT2Z8uOKVodVFFFaDKFFFFABRRRQAUUUUAFFFFABRRRQAUUUUAFFFFABSp7X8ow1lbN1EVLz3CDpEagRuSB6xvTWpb9rfCL31GKVxFi3BQgz8YJK+W36VPKriVxOpIUosK2Kw3eLqQ3kDDzBYTXUFtAoAAgDYAVy9j0IUETKkMPPY103l+J7yzbf99Fb6gGp4HaK+pW0bFJvtJwAs48sDteQXI8iDpP1gH605KXPa9leoWL3kWtn/lDL91P1psyuDJ4XU0JzijFjUvmN+XtXT2U3tdi0xBGpFMHnuornDN8ELlk7bqJHpTy7NM3GIyzDtMsi92085Xb9IpcDVUU9QumT2Lyy1d/xbSP/uUH9RUXc4DwDEk4OzJ/0Cp6ir8U/BmUmhQ9qPA+GsWrb4awqMzMCASFPhkSOg2O1R3YZenHYjSulTZEgchDCP401uKcg/F2NAIV1bUpYSswRuPYmtDgbgdMutvB1XLhBdo22mAPTc/WpqLUr8Fvqeyn2WiiiiqkAooooAKKKKACiiigAooooAKKKKACiiigAooooAKXPaHxqpS7hLTIJ8Fx2dQRykKDv6T9KY1RV7hbCPc71sNaZ5ksUBJPmfOlkm9IaLSdsRvC3Zxiscx03GtYb/3GB8fn3YO5966BweFFu2lsEkIoUE84AA3rKqgCAIFfaIxo7KbkFRXFGU/icJdtdSsr6MN1+4qVrDi8YlpC9xgijmWMCutWqFTp6Ocu+gkGRv8A2KtfZJxALGOfCk+DEDWnownb5ifoKqufY6yuIvaSdD3HZGI5qTPuOfWtbKMQLmMw34dibwurpgEj4hzjkOc1ixpxlZ6E6lE6booorcecFFFFABRRRQAUUUUAFFFFABRRRQAUUUUAFFFFABRRRQAUUUUAFFFFABRRRQAUvuPOGMdfv67As3rekQlx2XQRMxGxnnPOmDRXGrVHYunYpMo7F3uv3mPuqoP+TY//AE7b/SmLlHCuFwpnD4e3bMadSr4o9TzNS1FcUUjrm32FFFFMKFFFFABRRRQAUUUUAFFFFABRRRQAUUUUAFFFFABXl3ABJ5CvVFAH/9k="/>
          <p:cNvSpPr>
            <a:spLocks noChangeAspect="1" noChangeArrowheads="1"/>
          </p:cNvSpPr>
          <p:nvPr/>
        </p:nvSpPr>
        <p:spPr bwMode="auto">
          <a:xfrm>
            <a:off x="63500" y="-693738"/>
            <a:ext cx="213360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68" name="AutoShape 4" descr="data:image/jpeg;base64,/9j/4AAQSkZJRgABAQAAAQABAAD/2wCEAAkGBhQSEBQUEhMWFRUWGBsZGRgXGB0dGBohIB0YHh0fGR4aHCYfGRwjHB0YIS8gIycpLC4sGh8xNTAqNSYrLCkBCQoKDgwOGg8PGikkHyUvLCksLywpKiwsLCksLCwvLCwpLCwsLCwsLCw1LC0sLCwsLywsLCwsLCwsLCwsKSwsLP/AABEIAJkA4AMBIgACEQEDEQH/xAAcAAACAgMBAQAAAAAAAAAAAAAABwUGAwQIAgH/xABBEAACAQIEAwYEAwYFAQkAAAABAhEAAwQFEiEGMUEHEyJRYXEygZGhFEKxI1LB0eHwM0NicoKiFRYkNURTkrLC/8QAGQEAAwEBAQAAAAAAAAAAAAAAAAIDBAEF/8QAKBEAAgICAgEDAgcAAAAAAAAAAAECEQMhEjFBBCJREzJxgbHB0fDx/9oADAMBAAIRAxEAPwB40UUUAFFQWNxd2/eaxYbu0QftLogmf3EHQ+ZqJxdprF1e7xT3GB8SFwT7Hy+Y+lI514GUS50VqZXjxfspcAI1CYPTofvW3Tp2KBNa1nMbTsVW4jMOYDAn6VGYrHm9izhVJAVA10j1Ow9zUXmWNwlhtHdqpJA1829SOsj36VOU6GUbLhRURwzmffWTJ1MjFCfOIg/MEVL08Xas41QUUUV04FfGYASdgK+1XOO8W9vCyq6lLqHEwYJ5Dzk8643Ss6lbonMJjUugm2wYDyrzj8xt2EL3XCKOZNVDhDN3u4shrboRaWVhdIHJeUeR2ial+NMhuYqyiWtMhwW1bBk31rIBidvpSqVq0d406ZBXO0y5du6MFg2vjeCzhNYHVARuOdfP+92bT/5V9blVfIM+7q/bspZK6LodtA1uV5AbbwBIimbiuKrSozRcEAmTaeB7+HYUik/LKNJeCjY7jPOO+KrhbaaFDshhoXzJ1bcjX1u1fFC2tw4NDbbUdSuSAFIB+5qDXPVde8N+4HZWFwweYJgAspkado9a0OHcyJsthbiBlZnO4/MEaInz2P8AxpeUrqx+KrocXCPEJxmH71k7ttRBWZPSCfKQeVTdKjJMwFjC32tB1drZCko4E94++qOiletWTE9pNq3YVgjXH0AuFDBQYEjUy7x7HaqqS8kXH4LnRVGwvaK73nVbVtkQAsy3GOmf3iUEb7TEDrFWDF8SouFuXlBJTYoeYYwADHQyDI5jlXVNPo44tEocUmsJrXWRIWRqjzjnHrWWlrjLrYXEG5qFy67LcLAkEc/ABvsQSPlVjybiO672heVVN0t4AD4OqgsfiOxn3rimgcSz0UUU4oVo5ur90e7cJElj1iDMHofWt6tLOFuGxcFoAuVIAJjnt9YmuPoELfM+0BLNvXZa7aLbEXE125iASynUretV/KhfuXDeDBkmdVttSNzMHqu8fEKkcXl1hrN8BWUP4bqzMEfoQfKqqMMy4pb1tmt4fUO9ZDvoEDTHXasPJS+7RritOh/5Dge5w1q3+6gn1J3P3JreZoBJ5CtXKr1trNs2WD29I0sDMgbDetutyMrKSuOVb1++t+zZN3TPeNLQogRB2qocVZphDe1tjrRcR4LaMfoelXDjzK0d7bXl/ZmFBBIIaWMGN4P8KoGaZDZu4xyAF0QY6ExE+crH1rJkkk+M0Xh8ovvZxxDZvK9qwNQWGZxMBiAIaQImKu9KzsbFrCrfs3HXvrlzUGJADjkAs8yDP1pp1px1x0SmqYUUUU4hr4/Fi1ae43JFLb+gpJ59xlicUsMQUkhrYOlRE/Mn1PlTD7UMyNvCBB/muAT/AKV8R+sAUlMMX/8AEAgiCTy6MNvqDNZc03dI1YYJq2SqcQXPjDOkKYOszAG26nzqdwvGOIu4ZTcuvOjwkE85/NHMz19KpePtH8K7DZQAJ952AO+9b2SZfcGGttJTWpIB3DwSCYPw+XrWdt8W0y7jHo3spuEYgXxcKtcGt3nlBgaY5SQfvUpnHaJdu4ZrBMlmnV10gnwnznwmq3hGNtrgEwFTmBzIJjlW/q8Hed/ZGxKoVXV9l51V7laZOku0RVxNx4jIMkDbksyIG/l9a+9+surMZYKR1g7EH03kH3rZzZXayOjOWUHwxtpAiNwdyK2sJgEw3dhnS4xUG4V8Wg7mCTtq5U6jTuwcrRbLebi9kzIHuFkUKyKoAXxDxOeobpuK0M6zIthbNrC223sBPEv7zA3WXzmBv71G3M5Da0thY21yBBXwx0AkE8j5TWqmZdzftlo0WwDA5QQCee0CekUz/EkkHDOa3LTtcW5DkFSGBgwfzLPinlv51v4/iC9ZuHDgC7BVH8MINDakBJO4AJHoAKi8sxNtLvegIxBLICdlMyCQPijbyqPuZsbuJ7tWJPiZmO8nn896k570V4X2WzNUZrRvErGoTbtqACB8Uxvs3r615scRWsJ3OIVNWzeFmboQAQDuIqrYziC6im2SrHVJO49hHod6iMPcLOtt/EsTHLqOVdTfZ1Y/k6L4V44s44eHwP0RjuR5r51O4rGJbXU7AD7n2A3PyrnfIMe9l4U6WtEFW9+h+49RTy4Txi4iz38HWxIYsZIjov7q+gquLJy0zPlx8donKV/a/wAd38Hcs2cM+hiNbkAEkTAG425E/SmdcuBQSTAAkk8gBXMPaBn/AONxl28D4fhT0UbL7TufnVJOjmKNskMRxLeuJBuag0k6gNydySRvRiczJsLbIChPE3vzA+X8qgsNclPdZ+1bd4arjBhHpy5cprFJfJuUV4NjD59fsJqt37tt2MqqMQonlqHKmHwH2j3RcWzi3NxXIC3DGpSdvFHNSevMUsMayq1uepn77frWfU6glDDAypjyMg+800ZtUcljjJM6Szhbfcu10EogLmCQfCCelIDFY79pddW0oSdQmTvySefLamlguLfxeR3b7gawjW3HQtsPvINKlMuXb0MkDkfKfON6b1DWiGCNXZplJ8VwSW+EdQByjyimx2Zcbd4gw2IfVcBhGPURsGPn5HrSkxN8l2PWY9vL61iwWfvhsRbupzBBg8uYIn50uNyT0XyQUonUlFauV44XrNu6OTorfUTW1W480r/G3D34vDEL/iJLJ67br8xt7xSaxGWCzZLtc2ug+EglkC7dPIDr5V0LSA441YXGYhNPhLFkM7jV4vnzrPmguzRhk+iMxmZWHtC0pZiYkJbYnbp/Zqb4+NpjhVnu9GFtlAvh+ISQN99/41CYXNbty5bs27L67h0qCdia186y1kNxMUp71EGxPw+QHtU1UY60Wq5bPIxT377PcOshkBVRGoKschtGw+tbWExtzeyDpAHiIQTv0JI2jaT61H5TiLFpSr2Lp1KJhoJ9eX2rat5ngwxIS+vzXf6gU0u/8OUbf/Z7XbgCKWK6iCCYMaTsY3gR9a28LkAFwWjdhSWaCIZdt1YsIJnrXi3meEKo4N5QCYMLz6iAf5V6fNsMf/UXlkAfBuI9nrnfa/T+Tm10YbGWG334Dln1rpIMqEDcthGo7fSsZUq6sWMiUYciQRBG4I5ec1lsm3GmxibpJadOgqCT1Pige9esXaCIVa7DnxAEnURIkkgEg11Ozh6ybJLOKxNhRbHdlwjBW0mOpk7k/wBxU1xrwvhsFcH4dCpUINzMl2IM+cKp+tHAmbo2YWLbKoVNRVtOmCQQAvXSSfzSTtyr32gYgYjEOgMHvufkEAQR/wBRrjSUdhcuSRRcdZ1XXj+vyqGuFreIBidIk+1Wg4e4GIW8pYLMGyC3kDIO9aF2xcNzRcklgRAQKII3nTuTFLGku0Wbb8Ejg8OT3rASly2jEEbiHEH0/rTh7L7JGCJb81xiPKNht9KR9viU2byFCphihDb7CAJHl/IV0LwcjfgrRcgs4LmOXiJIHyECq4ovTfwZ8z8EJ2u5m9nLWFvY3WFsnyBkn6gR865+ynLGxeKs4ZTpN1wsnoPP5Ca6S7QsifF4C5bt/GIdR5lTMfMT9qQ/CSXFxtq5h4W5b8UuPCF5NqH1G1NN09ncX2OjUuYbu+8QTCFlkiDCtHL1ArYQKGcs089/Pr139KlOL7BGIvMsaXZjIMqC0kr5gzPOqvi7p5qTBAH2rPXI1J6TNfNcXrYsNh0qRyvHh0j8wG4qHujw7fOrv2RcNjF/jgyyBYAU9Q5MrHr4f7mquFxpE3Pi7NHAZ6+HW9a/ysQFkTsrKykMPXaKkbjwWk9YJmdzUBnFnSBqBlSJHWeoI6f0qQxN5dAbVEqCekHqIrPL3JFKVkZhDKmdyXYmfn/KovNCQw9KkMFjZEb8yZ+dYcNhDfxBG0AyfOOXLzqsdNtnH0P/ALH8eLmVWhvqtlkaT6zt6QRV1pXdmd84fEGy3gS8CVRtjqUT4RzjTO/tTOuXlX4mA9zH61pxy5RswZFUme6TnbXlZ75LkHSyqJ9QSCPoQaZ9/ibDpM3VMfuy36CqXx7xBhcXhxbVvGrqykwOXMbmRI9PKlyNcTuK1JMq/A2EBxxxDz3eESQBzZmGlQB5kk/aozj3OUxF2+9tVFxlClQxJMdRIgQOnWJrNgcabL3O7cQ4k7H4gGCnYcgTMe1RL4JZ8TkTzIT3/nWeMkopM0tNy5Fg7QsibDphNHhZMKgJ/eIJ1g+ZMjeq42SeJ1cgSYiQIPmpPy2q4cUcSpj7Fu3pYMiwWB5yADt03E1B91cbWLkw0TptK0wBHxcvlXZSV9ixtIim4X1AKLraRy+AifSGFaV/IGVoDsRv+WJ9tyKlLGWp3i27BDux+HugWBPSATFWjE8J4+1bW46EqYDBIJQeqQftTvrR3k77KRhMvvIdQdVMdBJ+/UedelwpDuSSTzLMdz8JMn61d8RwbdfDi/Ye3fTedAhgB5ggbj6+9QWV5MLzFiYAdVdZ3IMknbaNKEVL39MflGrMeQZ6MLiXxFyzcuaLfgAkqCOWo+Uwa1MVxV34JS0O9a4zFydgWYGBHTcjfzqzcC4dVx9zfUr2rupfyxpBAg8+X2qlOVXDMEBWGV+fNif0AFPprYi7Bc7CYpmuq6nQF0gdZnaOYrLj89TvEuWmYMsswIIO0Ac9ude8UQcTZuAfEpE+4qEz0E4hiBsAB+gpIJNp14KNE3kOV/isRhrb7nEXgWbrA8RA85g10DkydzcuYeIUftLX+0ncD/a32IpBcM3zbu4BwN0xCL/1QftNdKRWjF1+Zmz9o+1Rs17M1bFPfw7i0LqkXFiRJIOpYOxJ5j51eaw43FratvccwqKWY+QAmqSipLZGLa6Etxbw+cJdW0L1u4zLqhyqtzIjeNo5TvzqpYqw6SXw2HAgbk7E/wDB+Z9q857mrYrE3L787jEgeQ/KB7CBUJiWAuMoM9T7/wAazKrdG5RaStkvhrN9hqTBWCPOCR93pk9kmP8Aw6Yw4hbdoDu28CgD84iBzM0nDiCPLqOXnVt4Kx1x2t4bDKiOQd2IhmBLA78jHhFOru/2EnHRI8XOjXbt4pK3bhKLPPkTuvL786qmPxXeXHdgBvOkchVq4iyq89tkW3c763J0lTqaQdUDpH9zS3v3HLENIPIj+dShFt77GjJJEhezFR8O5j5Vs5NhMTJuW27rXtq1Bdp/+UewrXwOT7gvU1hRGy7V1zUeh+Ll2bmT5W2HvC+b2q4oOmCQJg9W3PPlAmrVlmSYjF2+/uYu3ZTVoOpoOodOQ3PMb9agsLchWYHxhToBEgkyNz0gGZqOy3BtmWMtYOy3h53HHwgD4io8hyB5kmiFz2yUqQ0sN2Q2zvexN25/tgfrqqP434LwuDwqNaV+8a4qhi5O25Owgch5UzMJhlt21RfhRQo9gIpfdp/CmLxFy0+GJuIfC1snZD0dfLqDVpwSi6RCE25bYucHbVReu3k/ZHu9GqfhF0K7Lv8ApULic7uE6VAjzYbkapA5elNPtFyI2MJhlRdktlPMal0uAfcq1LzCZc97ErBBZ9G4jY3OY+QJmOVSWnRdNPZa+EezTHAWsSDhiGUOqXQxHiHIgD1msOfcF5jZuOVsW3F7rYLabZJHIfEp9eW5p3YawERUHJQFHsBArJWjgjP9R2KfgrJMfg5uNl/eO5mTiVXz+JSOfvVox/GWLsBTdyu6Qdv2Vxbke4USKuFFdSroVyt20InjHPLd+Ws4bF4S8x8UowR/Ugfm+XWjhjNyEFvuTqtK9xtQhmZyqKN/JZ+tPWKWPafcC3yRse4UEzG3eOanNcfcUjLl7Sq5Hn+Gt4nVr5i4mgc/GpAPkT0it3gLgZb9x1vyFVDKxBB8IB9I32rN2UcN2cTdvXL1lW7vQVGmArEkyN5OwHPzpx27KrJVQJ3MCJ965HGnTOznxtI534qy38Lc0kEdxciDv4STBnr4SKiw4F6WPgZYIPUqQVieRpl9r+Ub96P8y2VPuskfb9KW2XXU14Xvl1ariSrDYrMSQeYj61HjUq/uy8ZXCzfymxoxGFGk922IturGJgvGw/Ny6V0dUe2QYcvbfuU1WoCELGmJiI5RJqQrVCHEyZJ8wqo9qOKC5c6T4rrKi+UzqM/IGrdS/wC1q74MMnm7t9Fgf/auZXUGwxq5ITeJsMsm4IAHTkfnUMcucp3p2MzHoans+xELpnnNZ4BIXoAB9qxxm4qz0GrKldeKmsl4ZxN18P3aMO/Y92w8gYLegG+/oayYbJ/xWNt4e0PFcYKSByH5mPsN66cyzLEsWrdpFAW2oRdug/nWqPuRnyT4MrHDvDK5dg3vX273EKjs11ySQIJ0gk7D28zSCzbChULkyxIafUmTXVl62GUqwBBBBB5EetcycRZa4RmDDuyxOiPh8RiPSlyOpIXC7s9Wl1qIB3AM1mt2IB1GAOpqvNnt1VVBpUARI325dakFyq6wUu5dOYBP322NZ3Cu2aVK+jHn+Zali0x7siCYifQeYPOnLwf2cpYwlm7Yf9s9tWZmETqAIA07rHnvSYz4BYAWAy/3/Cum+G7BTB4dSdRW0gnz8IrRjSlGjPnddEaudXcOVXEiQeTCJ+uwb7H3qfw2IW4oZTIP99a9XbQYFWAIPMESK1cDlCWmJTUARAXUSo6+EHlVYpryZW0z3mWWW8RbNu6upT8iCORBHIiorI+B8NhX12kJbzYyR9ufSan6KaldhbqgooorpwKKKKAClp2pZY1y6NiFe0oLdPDcMj3hppl18IpZx5Khoy4uys9n+TGxhizCGutqPsBpUfQferPRRXUqVHG7dkFxdwsuOtKhuG2VbUGADdIOx25dahsb2W2LlzCtrYCwEUggHWE3WeUGedXaihxTOqTQUUUV0UKWva9bOvCnaALg9d9H8KZVaWa5PaxKaLyB19eY9QeYNJki5RpDwlxlZy/n9zxnfltt0qQtXJGpd5EimPxR2ZNaVnw4723uWQj9oB6H8/60s7Nk23ZR8J3HpvuP0rFJNKmj0ITUtotXYYqtmd9mHiWydPp4lB+f9afFcuZBnZy7MbeIElZ8YHVT8Q/j8q6by/HLetJdSdLqGE7GCJ3rbBprRizJqVnrGXdNt2H5VJ+gJpC4y2Da0kTK/rT+upKkeYIpA5hbKXWRviUlT8tqzeqXQ/p+2L42p2O3n6U0uLsoTC37fd/4F9Fe0eg2Gpd+XRvnS/zvD6bgAETNP7iThL8bllq2NrttEa2f9QUSPYjb6U3H6kSs5cJITuaZet1NPWPCfKpzh3tlxOHsphThluNaXSGLEEhfMR5RVexOMa05W9bKOuxB2jf1rAme2g2yfMfepY5SitIpOCl2MTBdtOIZobAr8rhH6imPw7xHaxloXLTAn86SCyHqrRyPOuflzZGGze89KtfYLcL4rGuD4WCnT1+IwfpP1q+LJKT2Z8uOKVodVFFFaDKFFFFABRRRQAUUUUAFFFFABRRRQAUUUUAFFFFABSp7X8ow1lbN1EVLz3CDpEagRuSB6xvTWpb9rfCL31GKVxFi3BQgz8YJK+W36VPKriVxOpIUosK2Kw3eLqQ3kDDzBYTXUFtAoAAgDYAVy9j0IUETKkMPPY103l+J7yzbf99Fb6gGp4HaK+pW0bFJvtJwAs48sDteQXI8iDpP1gH605KXPa9leoWL3kWtn/lDL91P1psyuDJ4XU0JzijFjUvmN+XtXT2U3tdi0xBGpFMHnuornDN8ELlk7bqJHpTy7NM3GIyzDtMsi92085Xb9IpcDVUU9QumT2Lyy1d/xbSP/uUH9RUXc4DwDEk4OzJ/0Cp6ir8U/BmUmhQ9qPA+GsWrb4awqMzMCASFPhkSOg2O1R3YZenHYjSulTZEgchDCP401uKcg/F2NAIV1bUpYSswRuPYmtDgbgdMutvB1XLhBdo22mAPTc/WpqLUr8Fvqeyn2WiiiiqkAooooAKKKKACiiigAooooAKKKKACiiigAooooAKXPaHxqpS7hLTIJ8Fx2dQRykKDv6T9KY1RV7hbCPc71sNaZ5ksUBJPmfOlkm9IaLSdsRvC3Zxiscx03GtYb/3GB8fn3YO5966BweFFu2lsEkIoUE84AA3rKqgCAIFfaIxo7KbkFRXFGU/icJdtdSsr6MN1+4qVrDi8YlpC9xgijmWMCutWqFTp6Ocu+gkGRv8A2KtfZJxALGOfCk+DEDWnownb5ifoKqufY6yuIvaSdD3HZGI5qTPuOfWtbKMQLmMw34dibwurpgEj4hzjkOc1ixpxlZ6E6lE6booorcecFFFFABRRRQAUUUUAFFFFABRRRQAUUUUAFFFFABRRRQAUUUUAFFFFABRRRQAUvuPOGMdfv67As3rekQlx2XQRMxGxnnPOmDRXGrVHYunYpMo7F3uv3mPuqoP+TY//AE7b/SmLlHCuFwpnD4e3bMadSr4o9TzNS1FcUUjrm32FFFFMKFFFFABRRRQAUUUUAFFFFABRRRQAUUUUAFFFFABXl3ABJ5CvVFAH/9k="/>
          <p:cNvSpPr>
            <a:spLocks noChangeAspect="1" noChangeArrowheads="1"/>
          </p:cNvSpPr>
          <p:nvPr/>
        </p:nvSpPr>
        <p:spPr bwMode="auto">
          <a:xfrm>
            <a:off x="63500" y="-693738"/>
            <a:ext cx="213360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70" name="AutoShape 6" descr="data:image/jpeg;base64,/9j/4AAQSkZJRgABAQAAAQABAAD/2wCEAAkGBhQSEBQUEhMWFRUWGBsZGRgXGB0dGBohIB0YHh0fGR4aHCYfGRwjHB0YIS8gIycpLC4sGh8xNTAqNSYrLCkBCQoKDgwOGg8PGikkHyUvLCksLywpKiwsLCksLCwvLCwpLCwsLCwsLCw1LC0sLCwsLywsLCwsLCwsLCwsKSwsLP/AABEIAJkA4AMBIgACEQEDEQH/xAAcAAACAgMBAQAAAAAAAAAAAAAABwUGAwQIAgH/xABBEAACAQIEAwYEAwYFAQkAAAABAhEAAwQFEiEGMUEHEyJRYXEygZGhFEKxI1LB0eHwM0NicoKiFRYkNURTkrLC/8QAGQEAAwEBAQAAAAAAAAAAAAAAAAIDBAEF/8QAKBEAAgICAgEDAgcAAAAAAAAAAAECEQMhEjFBBCJREzJxgbHB0fDx/9oADAMBAAIRAxEAPwB40UUUAFFQWNxd2/eaxYbu0QftLogmf3EHQ+ZqJxdprF1e7xT3GB8SFwT7Hy+Y+lI514GUS50VqZXjxfspcAI1CYPTofvW3Tp2KBNa1nMbTsVW4jMOYDAn6VGYrHm9izhVJAVA10j1Ow9zUXmWNwlhtHdqpJA1829SOsj36VOU6GUbLhRURwzmffWTJ1MjFCfOIg/MEVL08Xas41QUUUV04FfGYASdgK+1XOO8W9vCyq6lLqHEwYJ5Dzk8643Ss6lbonMJjUugm2wYDyrzj8xt2EL3XCKOZNVDhDN3u4shrboRaWVhdIHJeUeR2ial+NMhuYqyiWtMhwW1bBk31rIBidvpSqVq0d406ZBXO0y5du6MFg2vjeCzhNYHVARuOdfP+92bT/5V9blVfIM+7q/bspZK6LodtA1uV5AbbwBIimbiuKrSozRcEAmTaeB7+HYUik/LKNJeCjY7jPOO+KrhbaaFDshhoXzJ1bcjX1u1fFC2tw4NDbbUdSuSAFIB+5qDXPVde8N+4HZWFwweYJgAspkado9a0OHcyJsthbiBlZnO4/MEaInz2P8AxpeUrqx+KrocXCPEJxmH71k7ttRBWZPSCfKQeVTdKjJMwFjC32tB1drZCko4E94++qOiletWTE9pNq3YVgjXH0AuFDBQYEjUy7x7HaqqS8kXH4LnRVGwvaK73nVbVtkQAsy3GOmf3iUEb7TEDrFWDF8SouFuXlBJTYoeYYwADHQyDI5jlXVNPo44tEocUmsJrXWRIWRqjzjnHrWWlrjLrYXEG5qFy67LcLAkEc/ABvsQSPlVjybiO672heVVN0t4AD4OqgsfiOxn3rimgcSz0UUU4oVo5ur90e7cJElj1iDMHofWt6tLOFuGxcFoAuVIAJjnt9YmuPoELfM+0BLNvXZa7aLbEXE125iASynUretV/KhfuXDeDBkmdVttSNzMHqu8fEKkcXl1hrN8BWUP4bqzMEfoQfKqqMMy4pb1tmt4fUO9ZDvoEDTHXasPJS+7RritOh/5Dge5w1q3+6gn1J3P3JreZoBJ5CtXKr1trNs2WD29I0sDMgbDetutyMrKSuOVb1++t+zZN3TPeNLQogRB2qocVZphDe1tjrRcR4LaMfoelXDjzK0d7bXl/ZmFBBIIaWMGN4P8KoGaZDZu4xyAF0QY6ExE+crH1rJkkk+M0Xh8ovvZxxDZvK9qwNQWGZxMBiAIaQImKu9KzsbFrCrfs3HXvrlzUGJADjkAs8yDP1pp1px1x0SmqYUUUU4hr4/Fi1ae43JFLb+gpJ59xlicUsMQUkhrYOlRE/Mn1PlTD7UMyNvCBB/muAT/AKV8R+sAUlMMX/8AEAgiCTy6MNvqDNZc03dI1YYJq2SqcQXPjDOkKYOszAG26nzqdwvGOIu4ZTcuvOjwkE85/NHMz19KpePtH8K7DZQAJ952AO+9b2SZfcGGttJTWpIB3DwSCYPw+XrWdt8W0y7jHo3spuEYgXxcKtcGt3nlBgaY5SQfvUpnHaJdu4ZrBMlmnV10gnwnznwmq3hGNtrgEwFTmBzIJjlW/q8Hed/ZGxKoVXV9l51V7laZOku0RVxNx4jIMkDbksyIG/l9a+9+surMZYKR1g7EH03kH3rZzZXayOjOWUHwxtpAiNwdyK2sJgEw3dhnS4xUG4V8Wg7mCTtq5U6jTuwcrRbLebi9kzIHuFkUKyKoAXxDxOeobpuK0M6zIthbNrC223sBPEv7zA3WXzmBv71G3M5Da0thY21yBBXwx0AkE8j5TWqmZdzftlo0WwDA5QQCee0CekUz/EkkHDOa3LTtcW5DkFSGBgwfzLPinlv51v4/iC9ZuHDgC7BVH8MINDakBJO4AJHoAKi8sxNtLvegIxBLICdlMyCQPijbyqPuZsbuJ7tWJPiZmO8nn896k570V4X2WzNUZrRvErGoTbtqACB8Uxvs3r615scRWsJ3OIVNWzeFmboQAQDuIqrYziC6im2SrHVJO49hHod6iMPcLOtt/EsTHLqOVdTfZ1Y/k6L4V44s44eHwP0RjuR5r51O4rGJbXU7AD7n2A3PyrnfIMe9l4U6WtEFW9+h+49RTy4Txi4iz38HWxIYsZIjov7q+gquLJy0zPlx8donKV/a/wAd38Hcs2cM+hiNbkAEkTAG425E/SmdcuBQSTAAkk8gBXMPaBn/AONxl28D4fhT0UbL7TufnVJOjmKNskMRxLeuJBuag0k6gNydySRvRiczJsLbIChPE3vzA+X8qgsNclPdZ+1bd4arjBhHpy5cprFJfJuUV4NjD59fsJqt37tt2MqqMQonlqHKmHwH2j3RcWzi3NxXIC3DGpSdvFHNSevMUsMayq1uepn77frWfU6glDDAypjyMg+800ZtUcljjJM6Szhbfcu10EogLmCQfCCelIDFY79pddW0oSdQmTvySefLamlguLfxeR3b7gawjW3HQtsPvINKlMuXb0MkDkfKfON6b1DWiGCNXZplJ8VwSW+EdQByjyimx2Zcbd4gw2IfVcBhGPURsGPn5HrSkxN8l2PWY9vL61iwWfvhsRbupzBBg8uYIn50uNyT0XyQUonUlFauV44XrNu6OTorfUTW1W480r/G3D34vDEL/iJLJ67br8xt7xSaxGWCzZLtc2ug+EglkC7dPIDr5V0LSA441YXGYhNPhLFkM7jV4vnzrPmguzRhk+iMxmZWHtC0pZiYkJbYnbp/Zqb4+NpjhVnu9GFtlAvh+ISQN99/41CYXNbty5bs27L67h0qCdia186y1kNxMUp71EGxPw+QHtU1UY60Wq5bPIxT377PcOshkBVRGoKschtGw+tbWExtzeyDpAHiIQTv0JI2jaT61H5TiLFpSr2Lp1KJhoJ9eX2rat5ngwxIS+vzXf6gU0u/8OUbf/Z7XbgCKWK6iCCYMaTsY3gR9a28LkAFwWjdhSWaCIZdt1YsIJnrXi3meEKo4N5QCYMLz6iAf5V6fNsMf/UXlkAfBuI9nrnfa/T+Tm10YbGWG334Dln1rpIMqEDcthGo7fSsZUq6sWMiUYciQRBG4I5ec1lsm3GmxibpJadOgqCT1Pige9esXaCIVa7DnxAEnURIkkgEg11Ozh6ybJLOKxNhRbHdlwjBW0mOpk7k/wBxU1xrwvhsFcH4dCpUINzMl2IM+cKp+tHAmbo2YWLbKoVNRVtOmCQQAvXSSfzSTtyr32gYgYjEOgMHvufkEAQR/wBRrjSUdhcuSRRcdZ1XXj+vyqGuFreIBidIk+1Wg4e4GIW8pYLMGyC3kDIO9aF2xcNzRcklgRAQKII3nTuTFLGku0Wbb8Ejg8OT3rASly2jEEbiHEH0/rTh7L7JGCJb81xiPKNht9KR9viU2byFCphihDb7CAJHl/IV0LwcjfgrRcgs4LmOXiJIHyECq4ovTfwZ8z8EJ2u5m9nLWFvY3WFsnyBkn6gR865+ynLGxeKs4ZTpN1wsnoPP5Ca6S7QsifF4C5bt/GIdR5lTMfMT9qQ/CSXFxtq5h4W5b8UuPCF5NqH1G1NN09ncX2OjUuYbu+8QTCFlkiDCtHL1ArYQKGcs089/Pr139KlOL7BGIvMsaXZjIMqC0kr5gzPOqvi7p5qTBAH2rPXI1J6TNfNcXrYsNh0qRyvHh0j8wG4qHujw7fOrv2RcNjF/jgyyBYAU9Q5MrHr4f7mquFxpE3Pi7NHAZ6+HW9a/ysQFkTsrKykMPXaKkbjwWk9YJmdzUBnFnSBqBlSJHWeoI6f0qQxN5dAbVEqCekHqIrPL3JFKVkZhDKmdyXYmfn/KovNCQw9KkMFjZEb8yZ+dYcNhDfxBG0AyfOOXLzqsdNtnH0P/ALH8eLmVWhvqtlkaT6zt6QRV1pXdmd84fEGy3gS8CVRtjqUT4RzjTO/tTOuXlX4mA9zH61pxy5RswZFUme6TnbXlZ75LkHSyqJ9QSCPoQaZ9/ibDpM3VMfuy36CqXx7xBhcXhxbVvGrqykwOXMbmRI9PKlyNcTuK1JMq/A2EBxxxDz3eESQBzZmGlQB5kk/aozj3OUxF2+9tVFxlClQxJMdRIgQOnWJrNgcabL3O7cQ4k7H4gGCnYcgTMe1RL4JZ8TkTzIT3/nWeMkopM0tNy5Fg7QsibDphNHhZMKgJ/eIJ1g+ZMjeq42SeJ1cgSYiQIPmpPy2q4cUcSpj7Fu3pYMiwWB5yADt03E1B91cbWLkw0TptK0wBHxcvlXZSV9ixtIim4X1AKLraRy+AifSGFaV/IGVoDsRv+WJ9tyKlLGWp3i27BDux+HugWBPSATFWjE8J4+1bW46EqYDBIJQeqQftTvrR3k77KRhMvvIdQdVMdBJ+/UedelwpDuSSTzLMdz8JMn61d8RwbdfDi/Ye3fTedAhgB5ggbj6+9QWV5MLzFiYAdVdZ3IMknbaNKEVL39MflGrMeQZ6MLiXxFyzcuaLfgAkqCOWo+Uwa1MVxV34JS0O9a4zFydgWYGBHTcjfzqzcC4dVx9zfUr2rupfyxpBAg8+X2qlOVXDMEBWGV+fNif0AFPprYi7Bc7CYpmuq6nQF0gdZnaOYrLj89TvEuWmYMsswIIO0Ac9ude8UQcTZuAfEpE+4qEz0E4hiBsAB+gpIJNp14KNE3kOV/isRhrb7nEXgWbrA8RA85g10DkydzcuYeIUftLX+0ncD/a32IpBcM3zbu4BwN0xCL/1QftNdKRWjF1+Zmz9o+1Rs17M1bFPfw7i0LqkXFiRJIOpYOxJ5j51eaw43FratvccwqKWY+QAmqSipLZGLa6Etxbw+cJdW0L1u4zLqhyqtzIjeNo5TvzqpYqw6SXw2HAgbk7E/wDB+Z9q857mrYrE3L787jEgeQ/KB7CBUJiWAuMoM9T7/wAazKrdG5RaStkvhrN9hqTBWCPOCR93pk9kmP8Aw6Yw4hbdoDu28CgD84iBzM0nDiCPLqOXnVt4Kx1x2t4bDKiOQd2IhmBLA78jHhFOru/2EnHRI8XOjXbt4pK3bhKLPPkTuvL786qmPxXeXHdgBvOkchVq4iyq89tkW3c763J0lTqaQdUDpH9zS3v3HLENIPIj+dShFt77GjJJEhezFR8O5j5Vs5NhMTJuW27rXtq1Bdp/+UewrXwOT7gvU1hRGy7V1zUeh+Ll2bmT5W2HvC+b2q4oOmCQJg9W3PPlAmrVlmSYjF2+/uYu3ZTVoOpoOodOQ3PMb9agsLchWYHxhToBEgkyNz0gGZqOy3BtmWMtYOy3h53HHwgD4io8hyB5kmiFz2yUqQ0sN2Q2zvexN25/tgfrqqP434LwuDwqNaV+8a4qhi5O25Owgch5UzMJhlt21RfhRQo9gIpfdp/CmLxFy0+GJuIfC1snZD0dfLqDVpwSi6RCE25bYucHbVReu3k/ZHu9GqfhF0K7Lv8ApULic7uE6VAjzYbkapA5elNPtFyI2MJhlRdktlPMal0uAfcq1LzCZc97ErBBZ9G4jY3OY+QJmOVSWnRdNPZa+EezTHAWsSDhiGUOqXQxHiHIgD1msOfcF5jZuOVsW3F7rYLabZJHIfEp9eW5p3YawERUHJQFHsBArJWjgjP9R2KfgrJMfg5uNl/eO5mTiVXz+JSOfvVox/GWLsBTdyu6Qdv2Vxbke4USKuFFdSroVyt20InjHPLd+Ws4bF4S8x8UowR/Ugfm+XWjhjNyEFvuTqtK9xtQhmZyqKN/JZ+tPWKWPafcC3yRse4UEzG3eOanNcfcUjLl7Sq5Hn+Gt4nVr5i4mgc/GpAPkT0it3gLgZb9x1vyFVDKxBB8IB9I32rN2UcN2cTdvXL1lW7vQVGmArEkyN5OwHPzpx27KrJVQJ3MCJ965HGnTOznxtI534qy38Lc0kEdxciDv4STBnr4SKiw4F6WPgZYIPUqQVieRpl9r+Ub96P8y2VPuskfb9KW2XXU14Xvl1ariSrDYrMSQeYj61HjUq/uy8ZXCzfymxoxGFGk922IturGJgvGw/Ny6V0dUe2QYcvbfuU1WoCELGmJiI5RJqQrVCHEyZJ8wqo9qOKC5c6T4rrKi+UzqM/IGrdS/wC1q74MMnm7t9Fgf/auZXUGwxq5ITeJsMsm4IAHTkfnUMcucp3p2MzHoans+xELpnnNZ4BIXoAB9qxxm4qz0GrKldeKmsl4ZxN18P3aMO/Y92w8gYLegG+/oayYbJ/xWNt4e0PFcYKSByH5mPsN66cyzLEsWrdpFAW2oRdug/nWqPuRnyT4MrHDvDK5dg3vX273EKjs11ySQIJ0gk7D28zSCzbChULkyxIafUmTXVl62GUqwBBBBB5EetcycRZa4RmDDuyxOiPh8RiPSlyOpIXC7s9Wl1qIB3AM1mt2IB1GAOpqvNnt1VVBpUARI325dakFyq6wUu5dOYBP322NZ3Cu2aVK+jHn+Zali0x7siCYifQeYPOnLwf2cpYwlm7Yf9s9tWZmETqAIA07rHnvSYz4BYAWAy/3/Cum+G7BTB4dSdRW0gnz8IrRjSlGjPnddEaudXcOVXEiQeTCJ+uwb7H3qfw2IW4oZTIP99a9XbQYFWAIPMESK1cDlCWmJTUARAXUSo6+EHlVYpryZW0z3mWWW8RbNu6upT8iCORBHIiorI+B8NhX12kJbzYyR9ufSan6KaldhbqgooorpwKKKKAClp2pZY1y6NiFe0oLdPDcMj3hppl18IpZx5Khoy4uys9n+TGxhizCGutqPsBpUfQferPRRXUqVHG7dkFxdwsuOtKhuG2VbUGADdIOx25dahsb2W2LlzCtrYCwEUggHWE3WeUGedXaihxTOqTQUUUV0UKWva9bOvCnaALg9d9H8KZVaWa5PaxKaLyB19eY9QeYNJki5RpDwlxlZy/n9zxnfltt0qQtXJGpd5EimPxR2ZNaVnw4723uWQj9oB6H8/60s7Nk23ZR8J3HpvuP0rFJNKmj0ITUtotXYYqtmd9mHiWydPp4lB+f9afFcuZBnZy7MbeIElZ8YHVT8Q/j8q6by/HLetJdSdLqGE7GCJ3rbBprRizJqVnrGXdNt2H5VJ+gJpC4y2Da0kTK/rT+upKkeYIpA5hbKXWRviUlT8tqzeqXQ/p+2L42p2O3n6U0uLsoTC37fd/4F9Fe0eg2Gpd+XRvnS/zvD6bgAETNP7iThL8bllq2NrttEa2f9QUSPYjb6U3H6kSs5cJITuaZet1NPWPCfKpzh3tlxOHsphThluNaXSGLEEhfMR5RVexOMa05W9bKOuxB2jf1rAme2g2yfMfepY5SitIpOCl2MTBdtOIZobAr8rhH6imPw7xHaxloXLTAn86SCyHqrRyPOuflzZGGze89KtfYLcL4rGuD4WCnT1+IwfpP1q+LJKT2Z8uOKVodVFFFaDKFFFFABRRRQAUUUUAFFFFABRRRQAUUUUAFFFFABSp7X8ow1lbN1EVLz3CDpEagRuSB6xvTWpb9rfCL31GKVxFi3BQgz8YJK+W36VPKriVxOpIUosK2Kw3eLqQ3kDDzBYTXUFtAoAAgDYAVy9j0IUETKkMPPY103l+J7yzbf99Fb6gGp4HaK+pW0bFJvtJwAs48sDteQXI8iDpP1gH605KXPa9leoWL3kWtn/lDL91P1psyuDJ4XU0JzijFjUvmN+XtXT2U3tdi0xBGpFMHnuornDN8ELlk7bqJHpTy7NM3GIyzDtMsi92085Xb9IpcDVUU9QumT2Lyy1d/xbSP/uUH9RUXc4DwDEk4OzJ/0Cp6ir8U/BmUmhQ9qPA+GsWrb4awqMzMCASFPhkSOg2O1R3YZenHYjSulTZEgchDCP401uKcg/F2NAIV1bUpYSswRuPYmtDgbgdMutvB1XLhBdo22mAPTc/WpqLUr8Fvqeyn2WiiiiqkAooooAKKKKACiiigAooooAKKKKACiiigAooooAKXPaHxqpS7hLTIJ8Fx2dQRykKDv6T9KY1RV7hbCPc71sNaZ5ksUBJPmfOlkm9IaLSdsRvC3Zxiscx03GtYb/3GB8fn3YO5966BweFFu2lsEkIoUE84AA3rKqgCAIFfaIxo7KbkFRXFGU/icJdtdSsr6MN1+4qVrDi8YlpC9xgijmWMCutWqFTp6Ocu+gkGRv8A2KtfZJxALGOfCk+DEDWnownb5ifoKqufY6yuIvaSdD3HZGI5qTPuOfWtbKMQLmMw34dibwurpgEj4hzjkOc1ixpxlZ6E6lE6booorcecFFFFABRRRQAUUUUAFFFFABRRRQAUUUUAFFFFABRRRQAUUUUAFFFFABRRRQAUvuPOGMdfv67As3rekQlx2XQRMxGxnnPOmDRXGrVHYunYpMo7F3uv3mPuqoP+TY//AE7b/SmLlHCuFwpnD4e3bMadSr4o9TzNS1FcUUjrm32FFFFMKFFFFABRRRQAUUUUAFFFFABRRRQAUUUUAFFFFABXl3ABJ5CvVFAH/9k="/>
          <p:cNvSpPr>
            <a:spLocks noChangeAspect="1" noChangeArrowheads="1"/>
          </p:cNvSpPr>
          <p:nvPr/>
        </p:nvSpPr>
        <p:spPr bwMode="auto">
          <a:xfrm>
            <a:off x="63500" y="-639763"/>
            <a:ext cx="194310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ckel\Desktop\aFeuerwehr Archiv\Zeitungsartikel\fw20_ZeitungArtk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7588812" cy="5538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Steckel\Desktop\aFeuerwehr Archiv\1939-offen\fw_old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3672861" cy="2331975"/>
          </a:xfrm>
          <a:prstGeom prst="rect">
            <a:avLst/>
          </a:prstGeom>
          <a:noFill/>
        </p:spPr>
      </p:pic>
      <p:pic>
        <p:nvPicPr>
          <p:cNvPr id="1026" name="Picture 2" descr="C:\Users\Steckel\Desktop\aFeuerwehr Archiv\1939-offen\fw_old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7561" y="2636912"/>
            <a:ext cx="5338935" cy="3168352"/>
          </a:xfrm>
          <a:prstGeom prst="rect">
            <a:avLst/>
          </a:prstGeom>
          <a:noFill/>
        </p:spPr>
      </p:pic>
      <p:pic>
        <p:nvPicPr>
          <p:cNvPr id="1027" name="Picture 3" descr="C:\Users\Steckel\Desktop\aFeuerwehr Archiv\1939-offen\fw_old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91" y="4509120"/>
            <a:ext cx="3571905" cy="2292664"/>
          </a:xfrm>
          <a:prstGeom prst="rect">
            <a:avLst/>
          </a:prstGeom>
          <a:noFill/>
        </p:spPr>
      </p:pic>
      <p:pic>
        <p:nvPicPr>
          <p:cNvPr id="1028" name="Picture 4" descr="C:\Users\Steckel\Desktop\aFeuerwehr Archiv\1939-offen\fw_old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73996"/>
            <a:ext cx="3604636" cy="24189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043608" y="335699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1938</a:t>
            </a:r>
            <a:endParaRPr lang="de-DE" sz="280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fw-erlabrunn.de/images/Logo_FW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2656"/>
            <a:ext cx="5876925" cy="59055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25 Jahre</a:t>
            </a:r>
            <a:b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Freiwillige Feuerwehr</a:t>
            </a:r>
            <a:b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Röcke &amp;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Evesen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pic>
        <p:nvPicPr>
          <p:cNvPr id="1026" name="Picture 2" descr="C:\Users\Steckel\Desktop\aFeuerwehr Archiv\25 Jahre FFw Röcke 22_07_1962\25JäBRöck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624"/>
            <a:ext cx="8568952" cy="626950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"Gott zur Ehr, dem nächsten zur Wehr"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79512" y="1340768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/>
              <a:t>Der heilige St. Florian, unser </a:t>
            </a:r>
            <a:r>
              <a:rPr lang="de-DE" b="1" dirty="0" smtClean="0"/>
              <a:t>Schutzpatron</a:t>
            </a:r>
          </a:p>
          <a:p>
            <a:pPr algn="ctr"/>
            <a:endParaRPr lang="de-DE" b="1" dirty="0" smtClean="0"/>
          </a:p>
          <a:p>
            <a:r>
              <a:rPr lang="de-DE" dirty="0" smtClean="0"/>
              <a:t>Im römischem Reich, in der Provinz </a:t>
            </a:r>
            <a:r>
              <a:rPr lang="de-DE" dirty="0" err="1" smtClean="0"/>
              <a:t>Noricum</a:t>
            </a:r>
            <a:r>
              <a:rPr lang="de-DE" dirty="0" smtClean="0"/>
              <a:t>, dem heutigen Gebiet Oberösterreich,</a:t>
            </a:r>
          </a:p>
          <a:p>
            <a:r>
              <a:rPr lang="de-DE" dirty="0" smtClean="0"/>
              <a:t>lebte zur Zeit der Christenverfolgung unter Kaiser Diocletian der pensionierte Oberst</a:t>
            </a:r>
          </a:p>
          <a:p>
            <a:r>
              <a:rPr lang="de-DE" dirty="0" smtClean="0"/>
              <a:t>der zweiten römischen Legion </a:t>
            </a:r>
            <a:r>
              <a:rPr lang="de-DE" dirty="0" err="1" smtClean="0"/>
              <a:t>Florianus</a:t>
            </a:r>
            <a:r>
              <a:rPr lang="de-DE" dirty="0" smtClean="0"/>
              <a:t>.</a:t>
            </a:r>
          </a:p>
          <a:p>
            <a:r>
              <a:rPr lang="de-DE" dirty="0" smtClean="0"/>
              <a:t>Wegen seines mutigen Eintretens für christliche Soldaten wurde der in </a:t>
            </a:r>
            <a:r>
              <a:rPr lang="de-DE" dirty="0" err="1" smtClean="0"/>
              <a:t>Cetium</a:t>
            </a:r>
            <a:r>
              <a:rPr lang="de-DE" dirty="0" smtClean="0"/>
              <a:t>, (heute</a:t>
            </a:r>
          </a:p>
          <a:p>
            <a:r>
              <a:rPr lang="de-DE" dirty="0" err="1" smtClean="0"/>
              <a:t>Zeiselmauer</a:t>
            </a:r>
            <a:r>
              <a:rPr lang="de-DE" dirty="0" smtClean="0"/>
              <a:t>) geborene Soldat vom Stadthalter </a:t>
            </a:r>
            <a:r>
              <a:rPr lang="de-DE" dirty="0" err="1" smtClean="0"/>
              <a:t>Aquilinus</a:t>
            </a:r>
            <a:r>
              <a:rPr lang="de-DE" dirty="0" smtClean="0"/>
              <a:t> in </a:t>
            </a:r>
            <a:r>
              <a:rPr lang="de-DE" dirty="0" err="1" smtClean="0"/>
              <a:t>Lauriacum</a:t>
            </a:r>
            <a:r>
              <a:rPr lang="de-DE" dirty="0" smtClean="0"/>
              <a:t> (Lorch)</a:t>
            </a:r>
          </a:p>
          <a:p>
            <a:r>
              <a:rPr lang="de-DE" dirty="0" smtClean="0"/>
              <a:t>verhaftet, bis zur Bewusstlosigkeit gefoltert und schließlich am 04.Mai 304 mit einem</a:t>
            </a:r>
          </a:p>
          <a:p>
            <a:r>
              <a:rPr lang="de-DE" dirty="0" smtClean="0"/>
              <a:t>Mühlstein um den Hals in die Enns gestürzt.</a:t>
            </a:r>
          </a:p>
          <a:p>
            <a:r>
              <a:rPr lang="de-DE" dirty="0" smtClean="0"/>
              <a:t>An dieser Stelle wurde später das Augustiner-Chorherrnstift Sankt Florian errichtet.</a:t>
            </a:r>
          </a:p>
          <a:p>
            <a:r>
              <a:rPr lang="de-DE" dirty="0" smtClean="0"/>
              <a:t>Dem Stift ist seit dem 20.05.1984 ein "Historisches Zeughaus" angegliedert (</a:t>
            </a:r>
            <a:r>
              <a:rPr lang="de-DE" dirty="0" smtClean="0"/>
              <a:t>Feuerwehr Museum</a:t>
            </a:r>
            <a:r>
              <a:rPr lang="de-DE" dirty="0" smtClean="0"/>
              <a:t>). </a:t>
            </a:r>
            <a:r>
              <a:rPr lang="de-DE" dirty="0" smtClean="0"/>
              <a:t> Es </a:t>
            </a:r>
            <a:r>
              <a:rPr lang="de-DE" dirty="0" smtClean="0"/>
              <a:t>wurde vom Stiftsbaumeister und </a:t>
            </a:r>
            <a:r>
              <a:rPr lang="de-DE" dirty="0" err="1" smtClean="0"/>
              <a:t>Kustus</a:t>
            </a:r>
            <a:r>
              <a:rPr lang="de-DE" dirty="0" smtClean="0"/>
              <a:t> August </a:t>
            </a:r>
            <a:r>
              <a:rPr lang="de-DE" dirty="0" err="1" smtClean="0"/>
              <a:t>Schickelberger</a:t>
            </a:r>
            <a:endParaRPr lang="de-DE" dirty="0" smtClean="0"/>
          </a:p>
          <a:p>
            <a:r>
              <a:rPr lang="de-DE" dirty="0" smtClean="0"/>
              <a:t>aufgebaut.)</a:t>
            </a:r>
          </a:p>
          <a:p>
            <a:r>
              <a:rPr lang="de-DE" dirty="0" smtClean="0"/>
              <a:t>Wegen seiner aufopfernden Hilfsbereitschaft wurde der später heilig gesprochene</a:t>
            </a:r>
          </a:p>
          <a:p>
            <a:r>
              <a:rPr lang="de-DE" dirty="0" smtClean="0"/>
              <a:t>Florian zum Schutzpatron der Feuerwehren in der ganzen Welt. Die Feuerwehren</a:t>
            </a:r>
          </a:p>
          <a:p>
            <a:r>
              <a:rPr lang="de-DE" dirty="0" smtClean="0"/>
              <a:t>benutzen seinen Namen auch als Funkrufnamen.</a:t>
            </a:r>
            <a:endParaRPr lang="de-DE" dirty="0"/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pic>
        <p:nvPicPr>
          <p:cNvPr id="1026" name="Picture 2" descr="C:\Users\Steckel\Desktop\aFeuerwehr Archiv\1963\wetk19_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792792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Steckel\Desktop\aFeuerwehr Archiv\LF8 Übergabe\fw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231" y="72008"/>
            <a:ext cx="4259265" cy="2780928"/>
          </a:xfrm>
          <a:prstGeom prst="rect">
            <a:avLst/>
          </a:prstGeom>
          <a:noFill/>
        </p:spPr>
      </p:pic>
      <p:pic>
        <p:nvPicPr>
          <p:cNvPr id="19459" name="Picture 3" descr="C:\Users\Steckel\Desktop\aFeuerwehr Archiv\LF8 Übergabe\fw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67" y="72008"/>
            <a:ext cx="4493107" cy="2780928"/>
          </a:xfrm>
          <a:prstGeom prst="rect">
            <a:avLst/>
          </a:prstGeom>
          <a:noFill/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pic>
        <p:nvPicPr>
          <p:cNvPr id="19458" name="Picture 2" descr="C:\Users\Steckel\Desktop\aFeuerwehr Archiv\LF8 Übergabe\fw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909246"/>
            <a:ext cx="4968552" cy="3455637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251520" y="3356992"/>
            <a:ext cx="1754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/>
              <a:t>LF8 Übergabe</a:t>
            </a:r>
          </a:p>
          <a:p>
            <a:r>
              <a:rPr lang="de-DE" sz="2200" dirty="0" smtClean="0"/>
              <a:t>1981</a:t>
            </a:r>
            <a:endParaRPr lang="de-DE" sz="2200" dirty="0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www.feuerwehr-roecke.de</a:t>
            </a:r>
            <a:endParaRPr lang="de-DE"/>
          </a:p>
        </p:txBody>
      </p:sp>
      <p:pic>
        <p:nvPicPr>
          <p:cNvPr id="2050" name="Picture 2" descr="C:\Users\Steckel\Desktop\aFeuerwehr Archiv\LF8 Übergabe\ÜbergLF8_19_12_1981_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1"/>
            <a:ext cx="8784976" cy="60872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teckel\Desktop\aFeuerwehr Archiv\Zeitungsartikel\fw20_ZeitungArtk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620750" cy="6301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C:\Users\Steckel\Desktop\aFeuerwehr Archiv\Zeitungsartikel\fw20_ZeitungArtk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4450"/>
            <a:ext cx="3888432" cy="6239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059832" y="6492875"/>
            <a:ext cx="2895600" cy="365125"/>
          </a:xfrm>
        </p:spPr>
        <p:txBody>
          <a:bodyPr/>
          <a:lstStyle/>
          <a:p>
            <a:r>
              <a:rPr lang="de-DE" dirty="0" smtClean="0"/>
              <a:t>www.feuerwehr-roecke.de</a:t>
            </a:r>
            <a:endParaRPr lang="de-DE" dirty="0"/>
          </a:p>
        </p:txBody>
      </p:sp>
    </p:spTree>
  </p:cSld>
  <p:clrMapOvr>
    <a:masterClrMapping/>
  </p:clrMapOvr>
  <p:transition spd="slow" advClick="0" advTm="2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Bildschirmpräsentation (4:3)</PresentationFormat>
  <Paragraphs>42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75 Jahre  Freiwillige Feuerwehr   Röcke &amp; Evesen</vt:lpstr>
      <vt:lpstr>Folie 2</vt:lpstr>
      <vt:lpstr>25 Jahre Freiwillige Feuerwehr Röcke &amp; Evesen</vt:lpstr>
      <vt:lpstr>Folie 4</vt:lpstr>
      <vt:lpstr>"Gott zur Ehr, dem nächsten zur Wehr"</vt:lpstr>
      <vt:lpstr>Folie 6</vt:lpstr>
      <vt:lpstr>Folie 7</vt:lpstr>
      <vt:lpstr>Folie 8</vt:lpstr>
      <vt:lpstr>Folie 9</vt:lpstr>
      <vt:lpstr>Folie 10</vt:lpstr>
    </vt:vector>
  </TitlesOfParts>
  <Company>Frost-RL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Freiwillige Feuerwehr  Röcke</dc:title>
  <dc:creator>Steckel</dc:creator>
  <cp:lastModifiedBy>Steckel</cp:lastModifiedBy>
  <cp:revision>7</cp:revision>
  <dcterms:created xsi:type="dcterms:W3CDTF">2012-06-11T05:10:07Z</dcterms:created>
  <dcterms:modified xsi:type="dcterms:W3CDTF">2012-06-14T13:50:53Z</dcterms:modified>
</cp:coreProperties>
</file>